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D07A-B236-4AF5-940D-2A6C617C6EC5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</a:t>
            </a:r>
          </a:p>
          <a:p>
            <a:pPr algn="r" rtl="1"/>
            <a:endParaRPr lang="en-US" b="1" dirty="0">
              <a:cs typeface="2 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6" y="2485302"/>
            <a:ext cx="7295501" cy="39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3572"/>
            <a:ext cx="10515600" cy="541339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تمام کنترل شده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49" y="122549"/>
            <a:ext cx="6261106" cy="666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55" y="2272500"/>
            <a:ext cx="4710604" cy="9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219" y="113122"/>
            <a:ext cx="10995581" cy="6617616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تمام کنترل شده 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3" y="664589"/>
            <a:ext cx="10236926" cy="6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03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تمام کنترل شده  (مد هدایت پیوسته</a:t>
            </a:r>
            <a:r>
              <a:rPr lang="fa-I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)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464039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2  Nazanin" panose="00000400000000000000" pitchFamily="2" charset="-78"/>
              </a:rPr>
              <a:t>شرط هدایت پیوسته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417485"/>
            <a:ext cx="11610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2"/>
            <a:ext cx="10515600" cy="65045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تمام کنترل شده  (مد هدایت </a:t>
            </a:r>
            <a:r>
              <a:rPr lang="fa-I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ناپیوسته)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859" y="820132"/>
            <a:ext cx="8086281" cy="58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2"/>
            <a:ext cx="10515600" cy="65045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تمام کنترل شده  (مد هدایت </a:t>
            </a:r>
            <a:r>
              <a:rPr lang="fa-I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ناپیوسته)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76" y="1489436"/>
            <a:ext cx="11091900" cy="3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2"/>
            <a:ext cx="10515600" cy="65045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تمام کنترل شده  (مد هدایت </a:t>
            </a:r>
            <a:r>
              <a:rPr lang="fa-I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ناپیوسته)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1272618"/>
            <a:ext cx="10524643" cy="49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پیوسته)</a:t>
            </a:r>
          </a:p>
          <a:p>
            <a:pPr marL="0" indent="0" algn="r" rtl="1">
              <a:buNone/>
            </a:pPr>
            <a:endParaRPr lang="en-US" sz="1800" b="1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" y="0"/>
            <a:ext cx="717718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92" y="3156358"/>
            <a:ext cx="2324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4445"/>
            <a:ext cx="10515600" cy="71282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0388"/>
            <a:ext cx="10515600" cy="5196575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12" y="1425093"/>
            <a:ext cx="7998341" cy="409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402" y="5348508"/>
            <a:ext cx="6925707" cy="13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4445"/>
            <a:ext cx="10515600" cy="71282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0388"/>
            <a:ext cx="10515600" cy="5196575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42" y="1811714"/>
            <a:ext cx="99155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4445"/>
            <a:ext cx="10515600" cy="71282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0388"/>
            <a:ext cx="10515600" cy="5196575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0" y="1395166"/>
            <a:ext cx="8584906" cy="5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4445"/>
            <a:ext cx="10515600" cy="71282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0388"/>
            <a:ext cx="10515600" cy="5196575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ناپیوسته)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31765"/>
            <a:ext cx="5245312" cy="68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4445"/>
            <a:ext cx="10515600" cy="712821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بررسی عملکرد مدارات یکسوساز با بار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RLE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3572"/>
            <a:ext cx="10515600" cy="541339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کنترل نشده (مد هدایت ناپیوسته)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3" y="1209675"/>
            <a:ext cx="85820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3572"/>
            <a:ext cx="10515600" cy="541339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کنترل نشده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 (مد هدایت ناپیوسته)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3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3572"/>
            <a:ext cx="10515600" cy="541339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مدار پل تکفاز 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تمام کنترل شده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Nazanin" panose="00000400000000000000" pitchFamily="2" charset="-78"/>
              </a:rPr>
              <a:t> (مد هدایت پیوسته)</a:t>
            </a:r>
          </a:p>
          <a:p>
            <a:pPr marL="0" indent="0" algn="r" rtl="1">
              <a:buNone/>
            </a:pPr>
            <a:endParaRPr 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5950"/>
            <a:ext cx="8171467" cy="42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207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2  Mitra</vt:lpstr>
      <vt:lpstr>2  Nazanin</vt:lpstr>
      <vt:lpstr>Arial</vt:lpstr>
      <vt:lpstr>Calibri</vt:lpstr>
      <vt:lpstr>Calibri Light</vt:lpstr>
      <vt:lpstr>Office Theme</vt:lpstr>
      <vt:lpstr>بررسی عملکرد مدارات یکسوساز با بار RLE</vt:lpstr>
      <vt:lpstr>بررسی عملکرد مدارات یکسوساز با بار RLE</vt:lpstr>
      <vt:lpstr>بررسی عملکرد مدارات یکسوساز با بار RLE</vt:lpstr>
      <vt:lpstr>بررسی عملکرد مدارات یکسوساز با بار RLE</vt:lpstr>
      <vt:lpstr>بررسی عملکرد مدارات یکسوساز با بار RLE</vt:lpstr>
      <vt:lpstr>بررسی عملکرد مدارات یکسوساز با بار RLE</vt:lpstr>
      <vt:lpstr>بررسی عملکرد مدارات یکسوساز با بار RLE</vt:lpstr>
      <vt:lpstr>PowerPoint Presentation</vt:lpstr>
      <vt:lpstr>PowerPoint Presentation</vt:lpstr>
      <vt:lpstr>PowerPoint Presentation</vt:lpstr>
      <vt:lpstr>PowerPoint Presentation</vt:lpstr>
      <vt:lpstr>مدار پل تکفاز تمام کنترل شده  (مد هدایت پیوسته)</vt:lpstr>
      <vt:lpstr>مدار پل تکفاز تمام کنترل شده  (مد هدایت ناپیوسته)</vt:lpstr>
      <vt:lpstr>مدار پل تکفاز تمام کنترل شده  (مد هدایت ناپیوسته)</vt:lpstr>
      <vt:lpstr>مدار پل تکفاز تمام کنترل شده  (مد هدایت ناپیوسته)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مدارات یکسوساز تکفاز نیم موج تمام کنترل شده</dc:title>
  <dc:creator>MRT www.Win2Farsi.com</dc:creator>
  <cp:lastModifiedBy>MRT www.Win2Farsi.com</cp:lastModifiedBy>
  <cp:revision>193</cp:revision>
  <dcterms:created xsi:type="dcterms:W3CDTF">2017-12-04T14:50:23Z</dcterms:created>
  <dcterms:modified xsi:type="dcterms:W3CDTF">2017-12-24T09:57:08Z</dcterms:modified>
</cp:coreProperties>
</file>